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493" r:id="rId2"/>
    <p:sldId id="2539" r:id="rId3"/>
    <p:sldId id="2538" r:id="rId4"/>
    <p:sldId id="256" r:id="rId5"/>
    <p:sldId id="2541" r:id="rId6"/>
    <p:sldId id="2533" r:id="rId7"/>
    <p:sldId id="2534" r:id="rId8"/>
    <p:sldId id="2535" r:id="rId9"/>
    <p:sldId id="2536" r:id="rId10"/>
    <p:sldId id="254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748"/>
  </p:normalViewPr>
  <p:slideViewPr>
    <p:cSldViewPr snapToGrid="0" snapToObjects="1" showGuides="1">
      <p:cViewPr varScale="1">
        <p:scale>
          <a:sx n="76" d="100"/>
          <a:sy n="76" d="100"/>
        </p:scale>
        <p:origin x="19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illyregev\Desktop\Sanotize\INDICATIONS\Flu\UK\calculations%20U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gillyregev\Desktop\Sanotize\INDICATIONS\Flu\UK\calculations%20UK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illyregev\Downloads\LogsAndRaw_1.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Sheet4!$B$1:$C$1</c:f>
              <c:numCache>
                <c:formatCode>General</c:formatCode>
                <c:ptCount val="2"/>
                <c:pt idx="0">
                  <c:v>7.39</c:v>
                </c:pt>
                <c:pt idx="1">
                  <c:v>3.87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2D-1549-A7FB-E7104C6FE9EF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Sheet4!$B$2:$C$2</c:f>
              <c:numCache>
                <c:formatCode>General</c:formatCode>
                <c:ptCount val="2"/>
                <c:pt idx="0">
                  <c:v>6.33</c:v>
                </c:pt>
                <c:pt idx="1">
                  <c:v>3.28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2D-1549-A7FB-E7104C6FE9EF}"/>
            </c:ext>
          </c:extLst>
        </c:ser>
        <c:ser>
          <c:idx val="2"/>
          <c:order val="2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Sheet4!$B$3:$C$3</c:f>
              <c:numCache>
                <c:formatCode>General</c:formatCode>
                <c:ptCount val="2"/>
                <c:pt idx="0">
                  <c:v>7.23</c:v>
                </c:pt>
                <c:pt idx="1">
                  <c:v>5.81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2D-1549-A7FB-E7104C6FE9EF}"/>
            </c:ext>
          </c:extLst>
        </c:ser>
        <c:ser>
          <c:idx val="3"/>
          <c:order val="3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Sheet4!$B$4:$C$4</c:f>
              <c:numCache>
                <c:formatCode>General</c:formatCode>
                <c:ptCount val="2"/>
                <c:pt idx="0">
                  <c:v>3.47</c:v>
                </c:pt>
                <c:pt idx="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2D-1549-A7FB-E7104C6FE9EF}"/>
            </c:ext>
          </c:extLst>
        </c:ser>
        <c:ser>
          <c:idx val="4"/>
          <c:order val="4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Sheet4!$B$5:$C$5</c:f>
              <c:numCache>
                <c:formatCode>General</c:formatCode>
                <c:ptCount val="2"/>
                <c:pt idx="0">
                  <c:v>4.8600000000000003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C2D-1549-A7FB-E7104C6FE9EF}"/>
            </c:ext>
          </c:extLst>
        </c:ser>
        <c:ser>
          <c:idx val="5"/>
          <c:order val="5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Sheet4!$B$6:$C$6</c:f>
              <c:numCache>
                <c:formatCode>General</c:formatCode>
                <c:ptCount val="2"/>
                <c:pt idx="0">
                  <c:v>7.94</c:v>
                </c:pt>
                <c:pt idx="1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C2D-1549-A7FB-E7104C6FE9EF}"/>
            </c:ext>
          </c:extLst>
        </c:ser>
        <c:ser>
          <c:idx val="6"/>
          <c:order val="6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Sheet4!$B$7:$C$7</c:f>
              <c:numCache>
                <c:formatCode>General</c:formatCode>
                <c:ptCount val="2"/>
                <c:pt idx="0">
                  <c:v>8</c:v>
                </c:pt>
                <c:pt idx="1">
                  <c:v>7.35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C2D-1549-A7FB-E7104C6FE9EF}"/>
            </c:ext>
          </c:extLst>
        </c:ser>
        <c:ser>
          <c:idx val="7"/>
          <c:order val="7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Sheet4!$B$8:$C$8</c:f>
              <c:numCache>
                <c:formatCode>General</c:formatCode>
                <c:ptCount val="2"/>
                <c:pt idx="0">
                  <c:v>7</c:v>
                </c:pt>
                <c:pt idx="1">
                  <c:v>4.1500000000000004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C2D-1549-A7FB-E7104C6FE9EF}"/>
            </c:ext>
          </c:extLst>
        </c:ser>
        <c:ser>
          <c:idx val="8"/>
          <c:order val="8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Sheet4!$B$9:$C$9</c:f>
              <c:numCache>
                <c:formatCode>General</c:formatCode>
                <c:ptCount val="2"/>
                <c:pt idx="0">
                  <c:v>8</c:v>
                </c:pt>
                <c:pt idx="1">
                  <c:v>6.72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C2D-1549-A7FB-E7104C6FE9EF}"/>
            </c:ext>
          </c:extLst>
        </c:ser>
        <c:ser>
          <c:idx val="9"/>
          <c:order val="9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Sheet4!$B$10:$C$10</c:f>
              <c:numCache>
                <c:formatCode>General</c:formatCode>
                <c:ptCount val="2"/>
                <c:pt idx="0">
                  <c:v>8</c:v>
                </c:pt>
                <c:pt idx="1">
                  <c:v>6.92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C2D-1549-A7FB-E7104C6FE9EF}"/>
            </c:ext>
          </c:extLst>
        </c:ser>
        <c:ser>
          <c:idx val="10"/>
          <c:order val="1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Sheet4!$B$11:$C$11</c:f>
              <c:numCache>
                <c:formatCode>General</c:formatCode>
                <c:ptCount val="2"/>
                <c:pt idx="0">
                  <c:v>8</c:v>
                </c:pt>
                <c:pt idx="1">
                  <c:v>6.58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C2D-1549-A7FB-E7104C6FE9EF}"/>
            </c:ext>
          </c:extLst>
        </c:ser>
        <c:ser>
          <c:idx val="11"/>
          <c:order val="1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Sheet4!$B$12:$C$12</c:f>
              <c:numCache>
                <c:formatCode>General</c:formatCode>
                <c:ptCount val="2"/>
                <c:pt idx="0">
                  <c:v>8</c:v>
                </c:pt>
                <c:pt idx="1">
                  <c:v>6.37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C2D-1549-A7FB-E7104C6FE9EF}"/>
            </c:ext>
          </c:extLst>
        </c:ser>
        <c:ser>
          <c:idx val="12"/>
          <c:order val="12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Sheet4!$B$13:$C$13</c:f>
              <c:numCache>
                <c:formatCode>General</c:formatCode>
                <c:ptCount val="2"/>
                <c:pt idx="0">
                  <c:v>6.68</c:v>
                </c:pt>
                <c:pt idx="1">
                  <c:v>6.06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C2D-1549-A7FB-E7104C6FE9EF}"/>
            </c:ext>
          </c:extLst>
        </c:ser>
        <c:ser>
          <c:idx val="13"/>
          <c:order val="13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Sheet4!$B$14:$C$14</c:f>
              <c:numCache>
                <c:formatCode>General</c:formatCode>
                <c:ptCount val="2"/>
                <c:pt idx="0">
                  <c:v>8</c:v>
                </c:pt>
                <c:pt idx="1">
                  <c:v>5.58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C2D-1549-A7FB-E7104C6FE9EF}"/>
            </c:ext>
          </c:extLst>
        </c:ser>
        <c:ser>
          <c:idx val="14"/>
          <c:order val="14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Sheet4!$B$15:$C$15</c:f>
              <c:numCache>
                <c:formatCode>General</c:formatCode>
                <c:ptCount val="2"/>
                <c:pt idx="0">
                  <c:v>8</c:v>
                </c:pt>
                <c:pt idx="1">
                  <c:v>5.15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C2D-1549-A7FB-E7104C6FE9EF}"/>
            </c:ext>
          </c:extLst>
        </c:ser>
        <c:ser>
          <c:idx val="15"/>
          <c:order val="15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Sheet4!$B$16:$C$16</c:f>
              <c:numCache>
                <c:formatCode>General</c:formatCode>
                <c:ptCount val="2"/>
                <c:pt idx="0">
                  <c:v>5.67</c:v>
                </c:pt>
                <c:pt idx="1">
                  <c:v>2.91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C2D-1549-A7FB-E7104C6FE9EF}"/>
            </c:ext>
          </c:extLst>
        </c:ser>
        <c:ser>
          <c:idx val="16"/>
          <c:order val="16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Sheet4!$B$17:$C$17</c:f>
              <c:numCache>
                <c:formatCode>General</c:formatCode>
                <c:ptCount val="2"/>
                <c:pt idx="0">
                  <c:v>4.13</c:v>
                </c:pt>
                <c:pt idx="1">
                  <c:v>3.21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7C2D-1549-A7FB-E7104C6FE9EF}"/>
            </c:ext>
          </c:extLst>
        </c:ser>
        <c:ser>
          <c:idx val="17"/>
          <c:order val="17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Sheet4!$B$18:$C$18</c:f>
              <c:numCache>
                <c:formatCode>General</c:formatCode>
                <c:ptCount val="2"/>
                <c:pt idx="0">
                  <c:v>3.07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7C2D-1549-A7FB-E7104C6FE9EF}"/>
            </c:ext>
          </c:extLst>
        </c:ser>
        <c:ser>
          <c:idx val="18"/>
          <c:order val="18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Sheet4!$B$19:$C$19</c:f>
              <c:numCache>
                <c:formatCode>General</c:formatCode>
                <c:ptCount val="2"/>
                <c:pt idx="0">
                  <c:v>7.1</c:v>
                </c:pt>
                <c:pt idx="1">
                  <c:v>4.3899999999999997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7C2D-1549-A7FB-E7104C6FE9EF}"/>
            </c:ext>
          </c:extLst>
        </c:ser>
        <c:ser>
          <c:idx val="19"/>
          <c:order val="19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Sheet4!$B$20:$C$20</c:f>
              <c:numCache>
                <c:formatCode>General</c:formatCode>
                <c:ptCount val="2"/>
                <c:pt idx="0">
                  <c:v>6.11</c:v>
                </c:pt>
                <c:pt idx="1">
                  <c:v>5.08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7C2D-1549-A7FB-E7104C6FE9EF}"/>
            </c:ext>
          </c:extLst>
        </c:ser>
        <c:ser>
          <c:idx val="20"/>
          <c:order val="2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Sheet4!$B$21:$C$21</c:f>
              <c:numCache>
                <c:formatCode>General</c:formatCode>
                <c:ptCount val="2"/>
                <c:pt idx="0">
                  <c:v>6.31</c:v>
                </c:pt>
                <c:pt idx="1">
                  <c:v>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7C2D-1549-A7FB-E7104C6FE9EF}"/>
            </c:ext>
          </c:extLst>
        </c:ser>
        <c:ser>
          <c:idx val="21"/>
          <c:order val="2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Sheet4!$B$22:$C$22</c:f>
              <c:numCache>
                <c:formatCode>General</c:formatCode>
                <c:ptCount val="2"/>
                <c:pt idx="0">
                  <c:v>5.72</c:v>
                </c:pt>
                <c:pt idx="1">
                  <c:v>5.08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7C2D-1549-A7FB-E7104C6FE9EF}"/>
            </c:ext>
          </c:extLst>
        </c:ser>
        <c:ser>
          <c:idx val="22"/>
          <c:order val="22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Sheet4!$B$23:$C$23</c:f>
              <c:numCache>
                <c:formatCode>General</c:formatCode>
                <c:ptCount val="2"/>
                <c:pt idx="0">
                  <c:v>7.14</c:v>
                </c:pt>
                <c:pt idx="1">
                  <c:v>3.83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7C2D-1549-A7FB-E7104C6FE9EF}"/>
            </c:ext>
          </c:extLst>
        </c:ser>
        <c:ser>
          <c:idx val="23"/>
          <c:order val="23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Sheet4!$B$24:$C$24</c:f>
              <c:numCache>
                <c:formatCode>General</c:formatCode>
                <c:ptCount val="2"/>
                <c:pt idx="0">
                  <c:v>7.43</c:v>
                </c:pt>
                <c:pt idx="1">
                  <c:v>7.27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7C2D-1549-A7FB-E7104C6FE9EF}"/>
            </c:ext>
          </c:extLst>
        </c:ser>
        <c:ser>
          <c:idx val="24"/>
          <c:order val="24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Sheet4!$B$25:$C$25</c:f>
              <c:numCache>
                <c:formatCode>General</c:formatCode>
                <c:ptCount val="2"/>
                <c:pt idx="0">
                  <c:v>5.64</c:v>
                </c:pt>
                <c:pt idx="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7C2D-1549-A7FB-E7104C6FE9EF}"/>
            </c:ext>
          </c:extLst>
        </c:ser>
        <c:ser>
          <c:idx val="25"/>
          <c:order val="25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Sheet4!$B$26:$C$26</c:f>
              <c:numCache>
                <c:formatCode>General</c:formatCode>
                <c:ptCount val="2"/>
                <c:pt idx="0">
                  <c:v>7.83</c:v>
                </c:pt>
                <c:pt idx="1">
                  <c:v>5.1100000000000003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7C2D-1549-A7FB-E7104C6FE9EF}"/>
            </c:ext>
          </c:extLst>
        </c:ser>
        <c:ser>
          <c:idx val="26"/>
          <c:order val="26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Sheet4!$B$27:$C$27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7C2D-1549-A7FB-E7104C6FE9EF}"/>
            </c:ext>
          </c:extLst>
        </c:ser>
        <c:ser>
          <c:idx val="27"/>
          <c:order val="27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Sheet4!$B$28:$C$28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7C2D-1549-A7FB-E7104C6FE9EF}"/>
            </c:ext>
          </c:extLst>
        </c:ser>
        <c:ser>
          <c:idx val="28"/>
          <c:order val="28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Sheet4!$B$29:$C$29</c:f>
              <c:numCache>
                <c:formatCode>General</c:formatCode>
                <c:ptCount val="2"/>
                <c:pt idx="0">
                  <c:v>4.3499999999999996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7C2D-1549-A7FB-E7104C6FE9EF}"/>
            </c:ext>
          </c:extLst>
        </c:ser>
        <c:ser>
          <c:idx val="29"/>
          <c:order val="29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Sheet4!$B$30:$C$30</c:f>
              <c:numCache>
                <c:formatCode>General</c:formatCode>
                <c:ptCount val="2"/>
                <c:pt idx="0">
                  <c:v>6.62</c:v>
                </c:pt>
                <c:pt idx="1">
                  <c:v>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7C2D-1549-A7FB-E7104C6FE9EF}"/>
            </c:ext>
          </c:extLst>
        </c:ser>
        <c:ser>
          <c:idx val="30"/>
          <c:order val="3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Sheet4!$B$31:$C$31</c:f>
              <c:numCache>
                <c:formatCode>General</c:formatCode>
                <c:ptCount val="2"/>
                <c:pt idx="0">
                  <c:v>7.3</c:v>
                </c:pt>
                <c:pt idx="1">
                  <c:v>5.56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7C2D-1549-A7FB-E7104C6FE9EF}"/>
            </c:ext>
          </c:extLst>
        </c:ser>
        <c:ser>
          <c:idx val="31"/>
          <c:order val="3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Sheet4!$B$32:$C$32</c:f>
              <c:numCache>
                <c:formatCode>General</c:formatCode>
                <c:ptCount val="2"/>
                <c:pt idx="0">
                  <c:v>5.73</c:v>
                </c:pt>
                <c:pt idx="1">
                  <c:v>5.38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7C2D-1549-A7FB-E7104C6FE9EF}"/>
            </c:ext>
          </c:extLst>
        </c:ser>
        <c:ser>
          <c:idx val="32"/>
          <c:order val="32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Sheet4!$B$33:$C$33</c:f>
              <c:numCache>
                <c:formatCode>General</c:formatCode>
                <c:ptCount val="2"/>
                <c:pt idx="0">
                  <c:v>4.05</c:v>
                </c:pt>
                <c:pt idx="1">
                  <c:v>5.32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7C2D-1549-A7FB-E7104C6FE9EF}"/>
            </c:ext>
          </c:extLst>
        </c:ser>
        <c:ser>
          <c:idx val="33"/>
          <c:order val="33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Sheet4!$B$34:$C$34</c:f>
              <c:numCache>
                <c:formatCode>General</c:formatCode>
                <c:ptCount val="2"/>
                <c:pt idx="0">
                  <c:v>2.81</c:v>
                </c:pt>
                <c:pt idx="1">
                  <c:v>6.24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7C2D-1549-A7FB-E7104C6FE9EF}"/>
            </c:ext>
          </c:extLst>
        </c:ser>
        <c:ser>
          <c:idx val="34"/>
          <c:order val="34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Sheet4!$B$35:$C$35</c:f>
              <c:numCache>
                <c:formatCode>General</c:formatCode>
                <c:ptCount val="2"/>
                <c:pt idx="0">
                  <c:v>6.26</c:v>
                </c:pt>
                <c:pt idx="1">
                  <c:v>7.13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7C2D-1549-A7FB-E7104C6FE9EF}"/>
            </c:ext>
          </c:extLst>
        </c:ser>
        <c:ser>
          <c:idx val="35"/>
          <c:order val="35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Sheet4!$B$36:$C$36</c:f>
              <c:numCache>
                <c:formatCode>General</c:formatCode>
                <c:ptCount val="2"/>
                <c:pt idx="0">
                  <c:v>6.43</c:v>
                </c:pt>
                <c:pt idx="1">
                  <c:v>7.35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7C2D-1549-A7FB-E7104C6FE9EF}"/>
            </c:ext>
          </c:extLst>
        </c:ser>
        <c:ser>
          <c:idx val="36"/>
          <c:order val="36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Sheet4!$B$37:$C$37</c:f>
              <c:numCache>
                <c:formatCode>General</c:formatCode>
                <c:ptCount val="2"/>
                <c:pt idx="0">
                  <c:v>4.41</c:v>
                </c:pt>
                <c:pt idx="1">
                  <c:v>6.18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7C2D-1549-A7FB-E7104C6FE9EF}"/>
            </c:ext>
          </c:extLst>
        </c:ser>
        <c:ser>
          <c:idx val="37"/>
          <c:order val="37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Sheet4!$B$38:$C$38</c:f>
              <c:numCache>
                <c:formatCode>General</c:formatCode>
                <c:ptCount val="2"/>
                <c:pt idx="0">
                  <c:v>3.73</c:v>
                </c:pt>
                <c:pt idx="1">
                  <c:v>3.95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7C2D-1549-A7FB-E7104C6FE9EF}"/>
            </c:ext>
          </c:extLst>
        </c:ser>
        <c:ser>
          <c:idx val="38"/>
          <c:order val="38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Sheet4!$B$39:$C$39</c:f>
              <c:numCache>
                <c:formatCode>General</c:formatCode>
                <c:ptCount val="2"/>
                <c:pt idx="0">
                  <c:v>6.6</c:v>
                </c:pt>
                <c:pt idx="1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7C2D-1549-A7FB-E7104C6FE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2799231"/>
        <c:axId val="1887706687"/>
      </c:lineChart>
      <c:catAx>
        <c:axId val="173279923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706687"/>
        <c:crosses val="autoZero"/>
        <c:auto val="1"/>
        <c:lblAlgn val="ctr"/>
        <c:lblOffset val="100"/>
        <c:noMultiLvlLbl val="0"/>
      </c:catAx>
      <c:valAx>
        <c:axId val="1887706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799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Saline Control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8385060816814242E-2"/>
          <c:y val="0.1011013467007839"/>
          <c:w val="0.93462461842926714"/>
          <c:h val="0.84128106683556025"/>
        </c:manualLayout>
      </c:layout>
      <c:lineChart>
        <c:grouping val="standard"/>
        <c:varyColors val="0"/>
        <c:ser>
          <c:idx val="40"/>
          <c:order val="0"/>
          <c:marker>
            <c:symbol val="none"/>
          </c:marker>
          <c:val>
            <c:numRef>
              <c:f>Sheet4!$G$1:$H$1</c:f>
              <c:numCache>
                <c:formatCode>General</c:formatCode>
                <c:ptCount val="2"/>
                <c:pt idx="0">
                  <c:v>4.47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9C-C444-AAB1-7655BC58EA71}"/>
            </c:ext>
          </c:extLst>
        </c:ser>
        <c:ser>
          <c:idx val="41"/>
          <c:order val="1"/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Sheet4!$G$2:$H$2</c:f>
              <c:numCache>
                <c:formatCode>General</c:formatCode>
                <c:ptCount val="2"/>
                <c:pt idx="0">
                  <c:v>7.55</c:v>
                </c:pt>
                <c:pt idx="1">
                  <c:v>4.3099999999999996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9C-C444-AAB1-7655BC58EA71}"/>
            </c:ext>
          </c:extLst>
        </c:ser>
        <c:ser>
          <c:idx val="42"/>
          <c:order val="2"/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Sheet4!$G$3:$H$3</c:f>
              <c:numCache>
                <c:formatCode>General</c:formatCode>
                <c:ptCount val="2"/>
                <c:pt idx="0">
                  <c:v>7.15</c:v>
                </c:pt>
                <c:pt idx="1">
                  <c:v>5.99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9C-C444-AAB1-7655BC58EA71}"/>
            </c:ext>
          </c:extLst>
        </c:ser>
        <c:ser>
          <c:idx val="43"/>
          <c:order val="3"/>
          <c:marker>
            <c:symbol val="none"/>
          </c:marker>
          <c:dPt>
            <c:idx val="1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79C-C444-AAB1-7655BC58EA71}"/>
              </c:ext>
            </c:extLst>
          </c:dPt>
          <c:val>
            <c:numRef>
              <c:f>Sheet4!$G$4:$H$4</c:f>
              <c:numCache>
                <c:formatCode>General</c:formatCode>
                <c:ptCount val="2"/>
                <c:pt idx="0">
                  <c:v>7.26</c:v>
                </c:pt>
                <c:pt idx="1">
                  <c:v>6.38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79C-C444-AAB1-7655BC58EA71}"/>
            </c:ext>
          </c:extLst>
        </c:ser>
        <c:ser>
          <c:idx val="44"/>
          <c:order val="4"/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Sheet4!$G$5:$H$5</c:f>
              <c:numCache>
                <c:formatCode>General</c:formatCode>
                <c:ptCount val="2"/>
                <c:pt idx="0">
                  <c:v>7.2</c:v>
                </c:pt>
                <c:pt idx="1">
                  <c:v>6.35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79C-C444-AAB1-7655BC58EA71}"/>
            </c:ext>
          </c:extLst>
        </c:ser>
        <c:ser>
          <c:idx val="45"/>
          <c:order val="5"/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Sheet4!$G$6:$H$6</c:f>
              <c:numCache>
                <c:formatCode>General</c:formatCode>
                <c:ptCount val="2"/>
                <c:pt idx="0">
                  <c:v>8</c:v>
                </c:pt>
                <c:pt idx="1">
                  <c:v>7.58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79C-C444-AAB1-7655BC58EA71}"/>
            </c:ext>
          </c:extLst>
        </c:ser>
        <c:ser>
          <c:idx val="46"/>
          <c:order val="6"/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Sheet4!$G$7:$H$7</c:f>
              <c:numCache>
                <c:formatCode>General</c:formatCode>
                <c:ptCount val="2"/>
                <c:pt idx="0">
                  <c:v>8</c:v>
                </c:pt>
                <c:pt idx="1">
                  <c:v>6.52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79C-C444-AAB1-7655BC58EA71}"/>
            </c:ext>
          </c:extLst>
        </c:ser>
        <c:ser>
          <c:idx val="47"/>
          <c:order val="7"/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Sheet4!$G$8:$H$8</c:f>
              <c:numCache>
                <c:formatCode>General</c:formatCode>
                <c:ptCount val="2"/>
                <c:pt idx="0">
                  <c:v>7.13</c:v>
                </c:pt>
                <c:pt idx="1">
                  <c:v>5.94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79C-C444-AAB1-7655BC58EA71}"/>
            </c:ext>
          </c:extLst>
        </c:ser>
        <c:ser>
          <c:idx val="48"/>
          <c:order val="8"/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Sheet4!$G$9:$H$9</c:f>
              <c:numCache>
                <c:formatCode>General</c:formatCode>
                <c:ptCount val="2"/>
                <c:pt idx="0">
                  <c:v>3.88</c:v>
                </c:pt>
                <c:pt idx="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79C-C444-AAB1-7655BC58EA71}"/>
            </c:ext>
          </c:extLst>
        </c:ser>
        <c:ser>
          <c:idx val="49"/>
          <c:order val="9"/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Sheet4!$G$10:$H$10</c:f>
              <c:numCache>
                <c:formatCode>General</c:formatCode>
                <c:ptCount val="2"/>
                <c:pt idx="0">
                  <c:v>8</c:v>
                </c:pt>
                <c:pt idx="1">
                  <c:v>7.76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79C-C444-AAB1-7655BC58EA71}"/>
            </c:ext>
          </c:extLst>
        </c:ser>
        <c:ser>
          <c:idx val="50"/>
          <c:order val="10"/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Sheet4!$G$11:$H$11</c:f>
              <c:numCache>
                <c:formatCode>General</c:formatCode>
                <c:ptCount val="2"/>
                <c:pt idx="0">
                  <c:v>6.89</c:v>
                </c:pt>
                <c:pt idx="1">
                  <c:v>3.67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79C-C444-AAB1-7655BC58EA71}"/>
            </c:ext>
          </c:extLst>
        </c:ser>
        <c:ser>
          <c:idx val="51"/>
          <c:order val="11"/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Sheet4!$G$12:$H$12</c:f>
              <c:numCache>
                <c:formatCode>General</c:formatCode>
                <c:ptCount val="2"/>
                <c:pt idx="0">
                  <c:v>4.84</c:v>
                </c:pt>
                <c:pt idx="1">
                  <c:v>2.67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79C-C444-AAB1-7655BC58EA71}"/>
            </c:ext>
          </c:extLst>
        </c:ser>
        <c:ser>
          <c:idx val="52"/>
          <c:order val="12"/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Sheet4!$G$13:$H$13</c:f>
              <c:numCache>
                <c:formatCode>General</c:formatCode>
                <c:ptCount val="2"/>
                <c:pt idx="0">
                  <c:v>5.62</c:v>
                </c:pt>
                <c:pt idx="1">
                  <c:v>4.43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79C-C444-AAB1-7655BC58EA71}"/>
            </c:ext>
          </c:extLst>
        </c:ser>
        <c:ser>
          <c:idx val="53"/>
          <c:order val="13"/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Sheet4!$G$14:$H$14</c:f>
              <c:numCache>
                <c:formatCode>General</c:formatCode>
                <c:ptCount val="2"/>
                <c:pt idx="0">
                  <c:v>4.95</c:v>
                </c:pt>
                <c:pt idx="1">
                  <c:v>2.92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79C-C444-AAB1-7655BC58EA71}"/>
            </c:ext>
          </c:extLst>
        </c:ser>
        <c:ser>
          <c:idx val="54"/>
          <c:order val="14"/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Sheet4!$G$15:$H$15</c:f>
              <c:numCache>
                <c:formatCode>General</c:formatCode>
                <c:ptCount val="2"/>
                <c:pt idx="0">
                  <c:v>6.34</c:v>
                </c:pt>
                <c:pt idx="1">
                  <c:v>4.05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E79C-C444-AAB1-7655BC58EA71}"/>
            </c:ext>
          </c:extLst>
        </c:ser>
        <c:ser>
          <c:idx val="55"/>
          <c:order val="15"/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Sheet4!$G$16:$H$16</c:f>
              <c:numCache>
                <c:formatCode>General</c:formatCode>
                <c:ptCount val="2"/>
                <c:pt idx="0">
                  <c:v>7.99</c:v>
                </c:pt>
                <c:pt idx="1">
                  <c:v>7.43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E79C-C444-AAB1-7655BC58EA71}"/>
            </c:ext>
          </c:extLst>
        </c:ser>
        <c:ser>
          <c:idx val="56"/>
          <c:order val="16"/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Sheet4!$G$17:$H$17</c:f>
              <c:numCache>
                <c:formatCode>General</c:formatCode>
                <c:ptCount val="2"/>
                <c:pt idx="0">
                  <c:v>7.58</c:v>
                </c:pt>
                <c:pt idx="1">
                  <c:v>6.59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E79C-C444-AAB1-7655BC58EA71}"/>
            </c:ext>
          </c:extLst>
        </c:ser>
        <c:ser>
          <c:idx val="57"/>
          <c:order val="17"/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Sheet4!$G$18:$H$18</c:f>
              <c:numCache>
                <c:formatCode>General</c:formatCode>
                <c:ptCount val="2"/>
                <c:pt idx="0">
                  <c:v>5.16</c:v>
                </c:pt>
                <c:pt idx="1">
                  <c:v>3.89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E79C-C444-AAB1-7655BC58EA71}"/>
            </c:ext>
          </c:extLst>
        </c:ser>
        <c:ser>
          <c:idx val="58"/>
          <c:order val="18"/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Sheet4!$G$19:$H$19</c:f>
              <c:numCache>
                <c:formatCode>General</c:formatCode>
                <c:ptCount val="2"/>
                <c:pt idx="0">
                  <c:v>7.82</c:v>
                </c:pt>
                <c:pt idx="1">
                  <c:v>6.26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E79C-C444-AAB1-7655BC58EA71}"/>
            </c:ext>
          </c:extLst>
        </c:ser>
        <c:ser>
          <c:idx val="59"/>
          <c:order val="19"/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Sheet4!$G$20:$H$20</c:f>
              <c:numCache>
                <c:formatCode>General</c:formatCode>
                <c:ptCount val="2"/>
                <c:pt idx="0">
                  <c:v>8</c:v>
                </c:pt>
                <c:pt idx="1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E79C-C444-AAB1-7655BC58EA71}"/>
            </c:ext>
          </c:extLst>
        </c:ser>
        <c:ser>
          <c:idx val="60"/>
          <c:order val="20"/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Sheet4!$G$21:$H$21</c:f>
              <c:numCache>
                <c:formatCode>General</c:formatCode>
                <c:ptCount val="2"/>
                <c:pt idx="0">
                  <c:v>7.02</c:v>
                </c:pt>
                <c:pt idx="1">
                  <c:v>4.1100000000000003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E79C-C444-AAB1-7655BC58EA71}"/>
            </c:ext>
          </c:extLst>
        </c:ser>
        <c:ser>
          <c:idx val="61"/>
          <c:order val="21"/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Sheet4!$G$22:$H$22</c:f>
              <c:numCache>
                <c:formatCode>General</c:formatCode>
                <c:ptCount val="2"/>
                <c:pt idx="0">
                  <c:v>4.17</c:v>
                </c:pt>
                <c:pt idx="1">
                  <c:v>3.78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E79C-C444-AAB1-7655BC58EA71}"/>
            </c:ext>
          </c:extLst>
        </c:ser>
        <c:ser>
          <c:idx val="62"/>
          <c:order val="22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Sheet4!$G$23:$H$23</c:f>
              <c:numCache>
                <c:formatCode>General</c:formatCode>
                <c:ptCount val="2"/>
                <c:pt idx="0">
                  <c:v>8</c:v>
                </c:pt>
                <c:pt idx="1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E79C-C444-AAB1-7655BC58EA71}"/>
            </c:ext>
          </c:extLst>
        </c:ser>
        <c:ser>
          <c:idx val="63"/>
          <c:order val="23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Sheet4!$G$24:$H$24</c:f>
              <c:numCache>
                <c:formatCode>General</c:formatCode>
                <c:ptCount val="2"/>
                <c:pt idx="0">
                  <c:v>6.26</c:v>
                </c:pt>
                <c:pt idx="1">
                  <c:v>7.35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E79C-C444-AAB1-7655BC58EA71}"/>
            </c:ext>
          </c:extLst>
        </c:ser>
        <c:ser>
          <c:idx val="64"/>
          <c:order val="24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Sheet4!$G$25:$H$25</c:f>
              <c:numCache>
                <c:formatCode>General</c:formatCode>
                <c:ptCount val="2"/>
                <c:pt idx="0">
                  <c:v>4.38</c:v>
                </c:pt>
                <c:pt idx="1">
                  <c:v>7.26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E79C-C444-AAB1-7655BC58EA71}"/>
            </c:ext>
          </c:extLst>
        </c:ser>
        <c:ser>
          <c:idx val="65"/>
          <c:order val="25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Sheet4!$G$26:$H$26</c:f>
              <c:numCache>
                <c:formatCode>General</c:formatCode>
                <c:ptCount val="2"/>
                <c:pt idx="0">
                  <c:v>5.82</c:v>
                </c:pt>
                <c:pt idx="1">
                  <c:v>7.75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E79C-C444-AAB1-7655BC58EA71}"/>
            </c:ext>
          </c:extLst>
        </c:ser>
        <c:ser>
          <c:idx val="66"/>
          <c:order val="26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Sheet4!$G$27:$H$27</c:f>
              <c:numCache>
                <c:formatCode>General</c:formatCode>
                <c:ptCount val="2"/>
                <c:pt idx="0">
                  <c:v>4.3899999999999997</c:v>
                </c:pt>
                <c:pt idx="1">
                  <c:v>7.57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E79C-C444-AAB1-7655BC58EA71}"/>
            </c:ext>
          </c:extLst>
        </c:ser>
        <c:ser>
          <c:idx val="67"/>
          <c:order val="27"/>
          <c:marker>
            <c:symbol val="none"/>
          </c:marker>
          <c:dPt>
            <c:idx val="1"/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E-E79C-C444-AAB1-7655BC58EA71}"/>
              </c:ext>
            </c:extLst>
          </c:dPt>
          <c:val>
            <c:numRef>
              <c:f>Sheet4!$G$28:$H$28</c:f>
              <c:numCache>
                <c:formatCode>General</c:formatCode>
                <c:ptCount val="2"/>
                <c:pt idx="0">
                  <c:v>2</c:v>
                </c:pt>
                <c:pt idx="1">
                  <c:v>7.76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E79C-C444-AAB1-7655BC58EA71}"/>
            </c:ext>
          </c:extLst>
        </c:ser>
        <c:ser>
          <c:idx val="68"/>
          <c:order val="28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Sheet4!$G$29:$H$29</c:f>
              <c:numCache>
                <c:formatCode>General</c:formatCode>
                <c:ptCount val="2"/>
                <c:pt idx="0">
                  <c:v>5.01</c:v>
                </c:pt>
                <c:pt idx="1">
                  <c:v>6.58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E79C-C444-AAB1-7655BC58EA71}"/>
            </c:ext>
          </c:extLst>
        </c:ser>
        <c:ser>
          <c:idx val="69"/>
          <c:order val="29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Sheet4!$G$30:$H$30</c:f>
              <c:numCache>
                <c:formatCode>General</c:formatCode>
                <c:ptCount val="2"/>
                <c:pt idx="0">
                  <c:v>6.92</c:v>
                </c:pt>
                <c:pt idx="1">
                  <c:v>6.97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E79C-C444-AAB1-7655BC58EA71}"/>
            </c:ext>
          </c:extLst>
        </c:ser>
        <c:ser>
          <c:idx val="70"/>
          <c:order val="30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Sheet4!$G$31:$H$31</c:f>
              <c:numCache>
                <c:formatCode>General</c:formatCode>
                <c:ptCount val="2"/>
                <c:pt idx="0">
                  <c:v>6</c:v>
                </c:pt>
                <c:pt idx="1">
                  <c:v>6.26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E79C-C444-AAB1-7655BC58EA71}"/>
            </c:ext>
          </c:extLst>
        </c:ser>
        <c:ser>
          <c:idx val="71"/>
          <c:order val="31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Sheet4!$G$32:$H$32</c:f>
              <c:numCache>
                <c:formatCode>General</c:formatCode>
                <c:ptCount val="2"/>
                <c:pt idx="0">
                  <c:v>4.0999999999999996</c:v>
                </c:pt>
                <c:pt idx="1">
                  <c:v>4.38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E79C-C444-AAB1-7655BC58EA71}"/>
            </c:ext>
          </c:extLst>
        </c:ser>
        <c:ser>
          <c:idx val="72"/>
          <c:order val="32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Sheet4!$G$33:$H$33</c:f>
              <c:numCache>
                <c:formatCode>General</c:formatCode>
                <c:ptCount val="2"/>
                <c:pt idx="0">
                  <c:v>4.47</c:v>
                </c:pt>
                <c:pt idx="1">
                  <c:v>7.28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E79C-C444-AAB1-7655BC58EA71}"/>
            </c:ext>
          </c:extLst>
        </c:ser>
        <c:ser>
          <c:idx val="73"/>
          <c:order val="33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Sheet4!$G$34:$H$34</c:f>
              <c:numCache>
                <c:formatCode>General</c:formatCode>
                <c:ptCount val="2"/>
                <c:pt idx="0">
                  <c:v>3.32</c:v>
                </c:pt>
                <c:pt idx="1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E79C-C444-AAB1-7655BC58EA71}"/>
            </c:ext>
          </c:extLst>
        </c:ser>
        <c:ser>
          <c:idx val="74"/>
          <c:order val="34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Sheet4!$G$35:$H$35</c:f>
              <c:numCache>
                <c:formatCode>General</c:formatCode>
                <c:ptCount val="2"/>
                <c:pt idx="0">
                  <c:v>4.18</c:v>
                </c:pt>
                <c:pt idx="1">
                  <c:v>6.59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E79C-C444-AAB1-7655BC58EA71}"/>
            </c:ext>
          </c:extLst>
        </c:ser>
        <c:ser>
          <c:idx val="75"/>
          <c:order val="35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Sheet4!$G$36:$H$36</c:f>
              <c:numCache>
                <c:formatCode>General</c:formatCode>
                <c:ptCount val="2"/>
                <c:pt idx="0">
                  <c:v>7.82</c:v>
                </c:pt>
                <c:pt idx="1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E79C-C444-AAB1-7655BC58EA71}"/>
            </c:ext>
          </c:extLst>
        </c:ser>
        <c:ser>
          <c:idx val="76"/>
          <c:order val="36"/>
          <c:marker>
            <c:symbol val="none"/>
          </c:marker>
          <c:val>
            <c:numRef>
              <c:f>Sheet4!$G$37:$H$37</c:f>
              <c:numCache>
                <c:formatCode>General</c:formatCode>
                <c:ptCount val="2"/>
                <c:pt idx="0">
                  <c:v>2</c:v>
                </c:pt>
                <c:pt idx="1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E79C-C444-AAB1-7655BC58EA71}"/>
            </c:ext>
          </c:extLst>
        </c:ser>
        <c:ser>
          <c:idx val="77"/>
          <c:order val="37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Sheet4!$G$38:$H$38</c:f>
              <c:numCache>
                <c:formatCode>General</c:formatCode>
                <c:ptCount val="2"/>
                <c:pt idx="0">
                  <c:v>6.79</c:v>
                </c:pt>
                <c:pt idx="1">
                  <c:v>7.82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E79C-C444-AAB1-7655BC58EA71}"/>
            </c:ext>
          </c:extLst>
        </c:ser>
        <c:ser>
          <c:idx val="78"/>
          <c:order val="38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Sheet4!$G$39:$H$39</c:f>
              <c:numCache>
                <c:formatCode>General</c:formatCode>
                <c:ptCount val="2"/>
                <c:pt idx="0">
                  <c:v>5.75</c:v>
                </c:pt>
                <c:pt idx="1">
                  <c:v>5.92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E79C-C444-AAB1-7655BC58EA71}"/>
            </c:ext>
          </c:extLst>
        </c:ser>
        <c:ser>
          <c:idx val="79"/>
          <c:order val="39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Sheet4!$G$40:$H$40</c:f>
              <c:numCache>
                <c:formatCode>General</c:formatCode>
                <c:ptCount val="2"/>
                <c:pt idx="0">
                  <c:v>3.07</c:v>
                </c:pt>
                <c:pt idx="1">
                  <c:v>4.72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E79C-C444-AAB1-7655BC58EA71}"/>
            </c:ext>
          </c:extLst>
        </c:ser>
        <c:ser>
          <c:idx val="0"/>
          <c:order val="4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Sheet4!$G$1:$H$1</c:f>
              <c:numCache>
                <c:formatCode>General</c:formatCode>
                <c:ptCount val="2"/>
                <c:pt idx="0">
                  <c:v>4.47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E79C-C444-AAB1-7655BC58EA71}"/>
            </c:ext>
          </c:extLst>
        </c:ser>
        <c:ser>
          <c:idx val="1"/>
          <c:order val="4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Sheet4!$G$2:$H$2</c:f>
              <c:numCache>
                <c:formatCode>General</c:formatCode>
                <c:ptCount val="2"/>
                <c:pt idx="0">
                  <c:v>7.55</c:v>
                </c:pt>
                <c:pt idx="1">
                  <c:v>4.3099999999999996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E79C-C444-AAB1-7655BC58EA71}"/>
            </c:ext>
          </c:extLst>
        </c:ser>
        <c:ser>
          <c:idx val="2"/>
          <c:order val="42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Sheet4!$G$3:$H$3</c:f>
              <c:numCache>
                <c:formatCode>General</c:formatCode>
                <c:ptCount val="2"/>
                <c:pt idx="0">
                  <c:v>7.15</c:v>
                </c:pt>
                <c:pt idx="1">
                  <c:v>5.99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E79C-C444-AAB1-7655BC58EA71}"/>
            </c:ext>
          </c:extLst>
        </c:ser>
        <c:ser>
          <c:idx val="3"/>
          <c:order val="4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0-E79C-C444-AAB1-7655BC58EA71}"/>
              </c:ext>
            </c:extLst>
          </c:dPt>
          <c:val>
            <c:numRef>
              <c:f>Sheet4!$G$4:$H$4</c:f>
              <c:numCache>
                <c:formatCode>General</c:formatCode>
                <c:ptCount val="2"/>
                <c:pt idx="0">
                  <c:v>7.26</c:v>
                </c:pt>
                <c:pt idx="1">
                  <c:v>6.38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E79C-C444-AAB1-7655BC58EA71}"/>
            </c:ext>
          </c:extLst>
        </c:ser>
        <c:ser>
          <c:idx val="4"/>
          <c:order val="44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Sheet4!$G$5:$H$5</c:f>
              <c:numCache>
                <c:formatCode>General</c:formatCode>
                <c:ptCount val="2"/>
                <c:pt idx="0">
                  <c:v>7.2</c:v>
                </c:pt>
                <c:pt idx="1">
                  <c:v>6.35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2-E79C-C444-AAB1-7655BC58EA71}"/>
            </c:ext>
          </c:extLst>
        </c:ser>
        <c:ser>
          <c:idx val="5"/>
          <c:order val="45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Sheet4!$G$6:$H$6</c:f>
              <c:numCache>
                <c:formatCode>General</c:formatCode>
                <c:ptCount val="2"/>
                <c:pt idx="0">
                  <c:v>8</c:v>
                </c:pt>
                <c:pt idx="1">
                  <c:v>7.58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3-E79C-C444-AAB1-7655BC58EA71}"/>
            </c:ext>
          </c:extLst>
        </c:ser>
        <c:ser>
          <c:idx val="6"/>
          <c:order val="46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Sheet4!$G$7:$H$7</c:f>
              <c:numCache>
                <c:formatCode>General</c:formatCode>
                <c:ptCount val="2"/>
                <c:pt idx="0">
                  <c:v>8</c:v>
                </c:pt>
                <c:pt idx="1">
                  <c:v>6.52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4-E79C-C444-AAB1-7655BC58EA71}"/>
            </c:ext>
          </c:extLst>
        </c:ser>
        <c:ser>
          <c:idx val="7"/>
          <c:order val="47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Sheet4!$G$8:$H$8</c:f>
              <c:numCache>
                <c:formatCode>General</c:formatCode>
                <c:ptCount val="2"/>
                <c:pt idx="0">
                  <c:v>7.13</c:v>
                </c:pt>
                <c:pt idx="1">
                  <c:v>5.94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E79C-C444-AAB1-7655BC58EA71}"/>
            </c:ext>
          </c:extLst>
        </c:ser>
        <c:ser>
          <c:idx val="8"/>
          <c:order val="48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Sheet4!$G$9:$H$9</c:f>
              <c:numCache>
                <c:formatCode>General</c:formatCode>
                <c:ptCount val="2"/>
                <c:pt idx="0">
                  <c:v>3.88</c:v>
                </c:pt>
                <c:pt idx="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E79C-C444-AAB1-7655BC58EA71}"/>
            </c:ext>
          </c:extLst>
        </c:ser>
        <c:ser>
          <c:idx val="9"/>
          <c:order val="49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Sheet4!$G$10:$H$10</c:f>
              <c:numCache>
                <c:formatCode>General</c:formatCode>
                <c:ptCount val="2"/>
                <c:pt idx="0">
                  <c:v>8</c:v>
                </c:pt>
                <c:pt idx="1">
                  <c:v>7.76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7-E79C-C444-AAB1-7655BC58EA71}"/>
            </c:ext>
          </c:extLst>
        </c:ser>
        <c:ser>
          <c:idx val="10"/>
          <c:order val="5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Sheet4!$G$11:$H$11</c:f>
              <c:numCache>
                <c:formatCode>General</c:formatCode>
                <c:ptCount val="2"/>
                <c:pt idx="0">
                  <c:v>6.89</c:v>
                </c:pt>
                <c:pt idx="1">
                  <c:v>3.67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8-E79C-C444-AAB1-7655BC58EA71}"/>
            </c:ext>
          </c:extLst>
        </c:ser>
        <c:ser>
          <c:idx val="11"/>
          <c:order val="5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Sheet4!$G$12:$H$12</c:f>
              <c:numCache>
                <c:formatCode>General</c:formatCode>
                <c:ptCount val="2"/>
                <c:pt idx="0">
                  <c:v>4.84</c:v>
                </c:pt>
                <c:pt idx="1">
                  <c:v>2.67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9-E79C-C444-AAB1-7655BC58EA71}"/>
            </c:ext>
          </c:extLst>
        </c:ser>
        <c:ser>
          <c:idx val="12"/>
          <c:order val="52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Sheet4!$G$13:$H$13</c:f>
              <c:numCache>
                <c:formatCode>General</c:formatCode>
                <c:ptCount val="2"/>
                <c:pt idx="0">
                  <c:v>5.62</c:v>
                </c:pt>
                <c:pt idx="1">
                  <c:v>4.43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A-E79C-C444-AAB1-7655BC58EA71}"/>
            </c:ext>
          </c:extLst>
        </c:ser>
        <c:ser>
          <c:idx val="13"/>
          <c:order val="53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Sheet4!$G$14:$H$14</c:f>
              <c:numCache>
                <c:formatCode>General</c:formatCode>
                <c:ptCount val="2"/>
                <c:pt idx="0">
                  <c:v>4.95</c:v>
                </c:pt>
                <c:pt idx="1">
                  <c:v>2.92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E79C-C444-AAB1-7655BC58EA71}"/>
            </c:ext>
          </c:extLst>
        </c:ser>
        <c:ser>
          <c:idx val="14"/>
          <c:order val="54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Sheet4!$G$15:$H$15</c:f>
              <c:numCache>
                <c:formatCode>General</c:formatCode>
                <c:ptCount val="2"/>
                <c:pt idx="0">
                  <c:v>6.34</c:v>
                </c:pt>
                <c:pt idx="1">
                  <c:v>4.05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E79C-C444-AAB1-7655BC58EA71}"/>
            </c:ext>
          </c:extLst>
        </c:ser>
        <c:ser>
          <c:idx val="15"/>
          <c:order val="55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Sheet4!$G$16:$H$16</c:f>
              <c:numCache>
                <c:formatCode>General</c:formatCode>
                <c:ptCount val="2"/>
                <c:pt idx="0">
                  <c:v>7.99</c:v>
                </c:pt>
                <c:pt idx="1">
                  <c:v>7.43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D-E79C-C444-AAB1-7655BC58EA71}"/>
            </c:ext>
          </c:extLst>
        </c:ser>
        <c:ser>
          <c:idx val="16"/>
          <c:order val="56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Sheet4!$G$17:$H$17</c:f>
              <c:numCache>
                <c:formatCode>General</c:formatCode>
                <c:ptCount val="2"/>
                <c:pt idx="0">
                  <c:v>7.58</c:v>
                </c:pt>
                <c:pt idx="1">
                  <c:v>6.59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E79C-C444-AAB1-7655BC58EA71}"/>
            </c:ext>
          </c:extLst>
        </c:ser>
        <c:ser>
          <c:idx val="17"/>
          <c:order val="57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Sheet4!$G$18:$H$18</c:f>
              <c:numCache>
                <c:formatCode>General</c:formatCode>
                <c:ptCount val="2"/>
                <c:pt idx="0">
                  <c:v>5.16</c:v>
                </c:pt>
                <c:pt idx="1">
                  <c:v>3.89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F-E79C-C444-AAB1-7655BC58EA71}"/>
            </c:ext>
          </c:extLst>
        </c:ser>
        <c:ser>
          <c:idx val="18"/>
          <c:order val="58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Sheet4!$G$19:$H$19</c:f>
              <c:numCache>
                <c:formatCode>General</c:formatCode>
                <c:ptCount val="2"/>
                <c:pt idx="0">
                  <c:v>7.82</c:v>
                </c:pt>
                <c:pt idx="1">
                  <c:v>6.26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0-E79C-C444-AAB1-7655BC58EA71}"/>
            </c:ext>
          </c:extLst>
        </c:ser>
        <c:ser>
          <c:idx val="19"/>
          <c:order val="59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Sheet4!$G$20:$H$20</c:f>
              <c:numCache>
                <c:formatCode>General</c:formatCode>
                <c:ptCount val="2"/>
                <c:pt idx="0">
                  <c:v>8</c:v>
                </c:pt>
                <c:pt idx="1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1-E79C-C444-AAB1-7655BC58EA71}"/>
            </c:ext>
          </c:extLst>
        </c:ser>
        <c:ser>
          <c:idx val="20"/>
          <c:order val="6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Sheet4!$G$21:$H$21</c:f>
              <c:numCache>
                <c:formatCode>General</c:formatCode>
                <c:ptCount val="2"/>
                <c:pt idx="0">
                  <c:v>7.02</c:v>
                </c:pt>
                <c:pt idx="1">
                  <c:v>4.1100000000000003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2-E79C-C444-AAB1-7655BC58EA71}"/>
            </c:ext>
          </c:extLst>
        </c:ser>
        <c:ser>
          <c:idx val="21"/>
          <c:order val="6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Sheet4!$G$22:$H$22</c:f>
              <c:numCache>
                <c:formatCode>General</c:formatCode>
                <c:ptCount val="2"/>
                <c:pt idx="0">
                  <c:v>4.17</c:v>
                </c:pt>
                <c:pt idx="1">
                  <c:v>3.78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3-E79C-C444-AAB1-7655BC58EA71}"/>
            </c:ext>
          </c:extLst>
        </c:ser>
        <c:ser>
          <c:idx val="22"/>
          <c:order val="62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Sheet4!$G$23:$H$23</c:f>
              <c:numCache>
                <c:formatCode>General</c:formatCode>
                <c:ptCount val="2"/>
                <c:pt idx="0">
                  <c:v>8</c:v>
                </c:pt>
                <c:pt idx="1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4-E79C-C444-AAB1-7655BC58EA71}"/>
            </c:ext>
          </c:extLst>
        </c:ser>
        <c:ser>
          <c:idx val="23"/>
          <c:order val="63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Sheet4!$G$24:$H$24</c:f>
              <c:numCache>
                <c:formatCode>General</c:formatCode>
                <c:ptCount val="2"/>
                <c:pt idx="0">
                  <c:v>6.26</c:v>
                </c:pt>
                <c:pt idx="1">
                  <c:v>7.35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5-E79C-C444-AAB1-7655BC58EA71}"/>
            </c:ext>
          </c:extLst>
        </c:ser>
        <c:ser>
          <c:idx val="24"/>
          <c:order val="64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Sheet4!$G$25:$H$25</c:f>
              <c:numCache>
                <c:formatCode>General</c:formatCode>
                <c:ptCount val="2"/>
                <c:pt idx="0">
                  <c:v>4.38</c:v>
                </c:pt>
                <c:pt idx="1">
                  <c:v>7.26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6-E79C-C444-AAB1-7655BC58EA71}"/>
            </c:ext>
          </c:extLst>
        </c:ser>
        <c:ser>
          <c:idx val="25"/>
          <c:order val="65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Sheet4!$G$26:$H$26</c:f>
              <c:numCache>
                <c:formatCode>General</c:formatCode>
                <c:ptCount val="2"/>
                <c:pt idx="0">
                  <c:v>5.82</c:v>
                </c:pt>
                <c:pt idx="1">
                  <c:v>7.75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E79C-C444-AAB1-7655BC58EA71}"/>
            </c:ext>
          </c:extLst>
        </c:ser>
        <c:ser>
          <c:idx val="26"/>
          <c:order val="66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Sheet4!$G$27:$H$27</c:f>
              <c:numCache>
                <c:formatCode>General</c:formatCode>
                <c:ptCount val="2"/>
                <c:pt idx="0">
                  <c:v>4.3899999999999997</c:v>
                </c:pt>
                <c:pt idx="1">
                  <c:v>7.57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8-E79C-C444-AAB1-7655BC58EA71}"/>
            </c:ext>
          </c:extLst>
        </c:ser>
        <c:ser>
          <c:idx val="27"/>
          <c:order val="67"/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A-E79C-C444-AAB1-7655BC58EA71}"/>
              </c:ext>
            </c:extLst>
          </c:dPt>
          <c:val>
            <c:numRef>
              <c:f>Sheet4!$G$28:$H$28</c:f>
              <c:numCache>
                <c:formatCode>General</c:formatCode>
                <c:ptCount val="2"/>
                <c:pt idx="0">
                  <c:v>2</c:v>
                </c:pt>
                <c:pt idx="1">
                  <c:v>7.76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B-E79C-C444-AAB1-7655BC58EA71}"/>
            </c:ext>
          </c:extLst>
        </c:ser>
        <c:ser>
          <c:idx val="28"/>
          <c:order val="68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Sheet4!$G$29:$H$29</c:f>
              <c:numCache>
                <c:formatCode>General</c:formatCode>
                <c:ptCount val="2"/>
                <c:pt idx="0">
                  <c:v>5.01</c:v>
                </c:pt>
                <c:pt idx="1">
                  <c:v>6.58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C-E79C-C444-AAB1-7655BC58EA71}"/>
            </c:ext>
          </c:extLst>
        </c:ser>
        <c:ser>
          <c:idx val="29"/>
          <c:order val="69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Sheet4!$G$30:$H$30</c:f>
              <c:numCache>
                <c:formatCode>General</c:formatCode>
                <c:ptCount val="2"/>
                <c:pt idx="0">
                  <c:v>6.92</c:v>
                </c:pt>
                <c:pt idx="1">
                  <c:v>6.97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D-E79C-C444-AAB1-7655BC58EA71}"/>
            </c:ext>
          </c:extLst>
        </c:ser>
        <c:ser>
          <c:idx val="30"/>
          <c:order val="7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Sheet4!$G$31:$H$31</c:f>
              <c:numCache>
                <c:formatCode>General</c:formatCode>
                <c:ptCount val="2"/>
                <c:pt idx="0">
                  <c:v>6</c:v>
                </c:pt>
                <c:pt idx="1">
                  <c:v>6.26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E-E79C-C444-AAB1-7655BC58EA71}"/>
            </c:ext>
          </c:extLst>
        </c:ser>
        <c:ser>
          <c:idx val="31"/>
          <c:order val="71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Sheet4!$G$32:$H$32</c:f>
              <c:numCache>
                <c:formatCode>General</c:formatCode>
                <c:ptCount val="2"/>
                <c:pt idx="0">
                  <c:v>4.0999999999999996</c:v>
                </c:pt>
                <c:pt idx="1">
                  <c:v>4.38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F-E79C-C444-AAB1-7655BC58EA71}"/>
            </c:ext>
          </c:extLst>
        </c:ser>
        <c:ser>
          <c:idx val="32"/>
          <c:order val="72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Sheet4!$G$33:$H$33</c:f>
              <c:numCache>
                <c:formatCode>General</c:formatCode>
                <c:ptCount val="2"/>
                <c:pt idx="0">
                  <c:v>4.47</c:v>
                </c:pt>
                <c:pt idx="1">
                  <c:v>7.28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0-E79C-C444-AAB1-7655BC58EA71}"/>
            </c:ext>
          </c:extLst>
        </c:ser>
        <c:ser>
          <c:idx val="33"/>
          <c:order val="73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Sheet4!$G$34:$H$34</c:f>
              <c:numCache>
                <c:formatCode>General</c:formatCode>
                <c:ptCount val="2"/>
                <c:pt idx="0">
                  <c:v>3.32</c:v>
                </c:pt>
                <c:pt idx="1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1-E79C-C444-AAB1-7655BC58EA71}"/>
            </c:ext>
          </c:extLst>
        </c:ser>
        <c:ser>
          <c:idx val="34"/>
          <c:order val="74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Sheet4!$G$35:$H$35</c:f>
              <c:numCache>
                <c:formatCode>General</c:formatCode>
                <c:ptCount val="2"/>
                <c:pt idx="0">
                  <c:v>4.18</c:v>
                </c:pt>
                <c:pt idx="1">
                  <c:v>6.59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2-E79C-C444-AAB1-7655BC58EA71}"/>
            </c:ext>
          </c:extLst>
        </c:ser>
        <c:ser>
          <c:idx val="35"/>
          <c:order val="75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Sheet4!$G$36:$H$36</c:f>
              <c:numCache>
                <c:formatCode>General</c:formatCode>
                <c:ptCount val="2"/>
                <c:pt idx="0">
                  <c:v>7.82</c:v>
                </c:pt>
                <c:pt idx="1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3-E79C-C444-AAB1-7655BC58EA71}"/>
            </c:ext>
          </c:extLst>
        </c:ser>
        <c:ser>
          <c:idx val="36"/>
          <c:order val="76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Sheet4!$G$37:$H$37</c:f>
              <c:numCache>
                <c:formatCode>General</c:formatCode>
                <c:ptCount val="2"/>
                <c:pt idx="0">
                  <c:v>2</c:v>
                </c:pt>
                <c:pt idx="1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4-E79C-C444-AAB1-7655BC58EA71}"/>
            </c:ext>
          </c:extLst>
        </c:ser>
        <c:ser>
          <c:idx val="37"/>
          <c:order val="77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Sheet4!$G$38:$H$38</c:f>
              <c:numCache>
                <c:formatCode>General</c:formatCode>
                <c:ptCount val="2"/>
                <c:pt idx="0">
                  <c:v>6.79</c:v>
                </c:pt>
                <c:pt idx="1">
                  <c:v>7.82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5-E79C-C444-AAB1-7655BC58EA71}"/>
            </c:ext>
          </c:extLst>
        </c:ser>
        <c:ser>
          <c:idx val="38"/>
          <c:order val="78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Sheet4!$G$39:$H$39</c:f>
              <c:numCache>
                <c:formatCode>General</c:formatCode>
                <c:ptCount val="2"/>
                <c:pt idx="0">
                  <c:v>5.75</c:v>
                </c:pt>
                <c:pt idx="1">
                  <c:v>5.92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6-E79C-C444-AAB1-7655BC58EA71}"/>
            </c:ext>
          </c:extLst>
        </c:ser>
        <c:ser>
          <c:idx val="39"/>
          <c:order val="79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Sheet4!$G$40:$H$40</c:f>
              <c:numCache>
                <c:formatCode>General</c:formatCode>
                <c:ptCount val="2"/>
                <c:pt idx="0">
                  <c:v>3.07</c:v>
                </c:pt>
                <c:pt idx="1">
                  <c:v>4.72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7-E79C-C444-AAB1-7655BC58E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3593199"/>
        <c:axId val="1393914527"/>
      </c:lineChart>
      <c:catAx>
        <c:axId val="139359319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914527"/>
        <c:crosses val="autoZero"/>
        <c:auto val="1"/>
        <c:lblAlgn val="ctr"/>
        <c:lblOffset val="100"/>
        <c:noMultiLvlLbl val="0"/>
      </c:catAx>
      <c:valAx>
        <c:axId val="1393914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593199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'plot de-logged'!$B$13</c:f>
              <c:strCache>
                <c:ptCount val="1"/>
                <c:pt idx="0">
                  <c:v>Nons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'plot de-logged'!$A$14:$A$17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'plot de-logged'!$B$14:$B$17</c:f>
              <c:numCache>
                <c:formatCode>General</c:formatCode>
                <c:ptCount val="4"/>
                <c:pt idx="0">
                  <c:v>1080183.3509447474</c:v>
                </c:pt>
                <c:pt idx="1">
                  <c:v>47027.09546549277</c:v>
                </c:pt>
                <c:pt idx="2" formatCode="0">
                  <c:v>3548.1338923357539</c:v>
                </c:pt>
                <c:pt idx="3" formatCode="0">
                  <c:v>630.95734448019323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4E-5E4A-9A27-0BA8573A7615}"/>
            </c:ext>
          </c:extLst>
        </c:ser>
        <c:ser>
          <c:idx val="1"/>
          <c:order val="1"/>
          <c:tx>
            <c:strRef>
              <c:f>'plot de-logged'!$C$13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05F1E"/>
            </a:solidFill>
            <a:ln>
              <a:noFill/>
            </a:ln>
            <a:effectLst/>
            <a:sp3d/>
          </c:spPr>
          <c:invertIfNegative val="0"/>
          <c:cat>
            <c:numRef>
              <c:f>'plot de-logged'!$A$14:$A$17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'plot de-logged'!$C$14:$C$17</c:f>
              <c:numCache>
                <c:formatCode>General</c:formatCode>
                <c:ptCount val="4"/>
                <c:pt idx="0">
                  <c:v>762964.42331990949</c:v>
                </c:pt>
                <c:pt idx="1">
                  <c:v>534999.16745566286</c:v>
                </c:pt>
                <c:pt idx="2" formatCode="0">
                  <c:v>63095.734448019342</c:v>
                </c:pt>
                <c:pt idx="3" formatCode="0">
                  <c:v>3162.2776601683804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4E-5E4A-9A27-0BA8573A7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5680848"/>
        <c:axId val="806000704"/>
        <c:axId val="0"/>
      </c:bar3DChart>
      <c:catAx>
        <c:axId val="805680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Day</a:t>
                </a:r>
              </a:p>
            </c:rich>
          </c:tx>
          <c:layout>
            <c:manualLayout>
              <c:xMode val="edge"/>
              <c:yMode val="edge"/>
              <c:x val="0.43660925196850392"/>
              <c:y val="0.812080742352193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000704"/>
        <c:crosses val="autoZero"/>
        <c:auto val="1"/>
        <c:lblAlgn val="ctr"/>
        <c:lblOffset val="100"/>
        <c:noMultiLvlLbl val="0"/>
      </c:catAx>
      <c:valAx>
        <c:axId val="80600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Viral Load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68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4D387-6BAD-6B4E-843D-68F0648FC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39C3F-D314-C946-A47A-FC2B0B304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E84CC-B9C1-BD45-A4B3-A0174092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679B-7332-E140-BEA9-6FF73016ED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56B9B-C280-8541-8CAB-712EADDB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376CA-FB5A-7342-976D-1AB99C43D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AAF7-DCC1-514D-B49A-31EC7F114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8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86C55-FAAB-2D46-827B-C0ADA0C0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6828F-CA3F-CA47-AC54-14FE2BB86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B2AF0-CE28-204E-9C05-46251DDC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679B-7332-E140-BEA9-6FF73016ED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7BE70-5300-334B-9BED-CAA72A9EF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2DCD8-D3AD-CA4A-BFA7-571F2753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AAF7-DCC1-514D-B49A-31EC7F114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60D57B-348B-554E-8E1D-509AE6101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89C8B-B87A-984E-BAB4-48B0E411D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A8F34-B5FB-0A40-A320-F1E2B16B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679B-7332-E140-BEA9-6FF73016ED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70809-F05A-3F4B-BBB4-D2EFE147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E41B1-E35D-224D-8F45-7A72AB93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AAF7-DCC1-514D-B49A-31EC7F114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4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B9EF-2432-9047-AFD9-A2C10266F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F06DB-D0F8-F742-9F7D-AAFC86C6A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37CD-93DB-3847-84C2-8DDA879D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679B-7332-E140-BEA9-6FF73016ED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E3F59-4738-A248-95FD-AA215BC86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AD235-1448-C542-AE11-1DA71397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AAF7-DCC1-514D-B49A-31EC7F114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6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7CDDA-3261-124B-B99E-4C9BD9F3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E011C-F48C-1C44-BAB7-7B79C411B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D7001-0046-7444-9393-5F2084BD5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679B-7332-E140-BEA9-6FF73016ED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33D45-DBB5-5E4C-ACAE-36FA2D6D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32EE9-B518-3248-BA0E-C00E42D7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AAF7-DCC1-514D-B49A-31EC7F114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5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95FD-C1E4-4544-BD74-7749EB161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768D-2AF8-5347-9B9B-6DE0D0F37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B6936-10C3-B04B-85D0-4E18D9879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20A6D-3C08-FF4D-98C0-8FD366B6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679B-7332-E140-BEA9-6FF73016ED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DB4F2-0277-3A49-9509-ED30A4E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D874-C4D8-E843-8656-6AE4529D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AAF7-DCC1-514D-B49A-31EC7F114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0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7E700-A173-CB4F-B5B6-6297CB494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AD1DF-DC78-DF46-88C8-4923B1BEF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1B38B-2540-234C-B93A-F73A010D9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AA335-965A-7C44-BA48-F3C28056B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8CFE85-A401-8A47-BE43-43CDD754E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5230BC-E9C9-6A45-A963-2220ECFC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679B-7332-E140-BEA9-6FF73016ED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3577B1-0949-8E42-B360-0D58D03D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639271-DA36-934D-9DD7-E6012DFE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AAF7-DCC1-514D-B49A-31EC7F114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8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4569-9EE4-9844-BE3B-2B858158C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FF41D2-3B76-D541-A6C5-B48B6315B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679B-7332-E140-BEA9-6FF73016ED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CE14D-A9D2-5845-8E0D-409F9172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107AA-22ED-5E48-ACA3-74B92109F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AAF7-DCC1-514D-B49A-31EC7F114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4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13400-FE99-E14D-84D0-46E6E358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679B-7332-E140-BEA9-6FF73016ED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B5DA84-033E-8444-AA50-AAA1E7EE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F9A5A-FE1F-014B-B7E6-386B1AED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AAF7-DCC1-514D-B49A-31EC7F114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2B81B-31A5-4846-9C9E-5EB0D2EE6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72296-B8D1-A049-879D-1FE6E0B1C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EF859-5C3D-EB42-A977-EB2B95035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028B9-2EFA-C94D-B102-6ACE7C95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679B-7332-E140-BEA9-6FF73016ED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79170-3DC5-7940-AA35-16C208CB2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8DDA2-C622-C94F-B825-EB7538834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AAF7-DCC1-514D-B49A-31EC7F114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3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C558-FDFC-AE4F-9C7A-29C63BF8B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E15254-6A64-C147-8E5C-07BCFB041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02B01-A09B-D045-B3EB-FF592DFB0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CC765-2364-6947-AB41-19B29515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679B-7332-E140-BEA9-6FF73016ED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67F26-3A46-684F-B296-A90D7303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7FECB-D5EB-7C4C-8399-1111C43A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AAF7-DCC1-514D-B49A-31EC7F114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9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496A5F-CF50-AB4E-B8A9-52D22829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B7606-EC5D-794E-9DF8-79FBC8AF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09E07-7AAF-CB4A-86C3-BB2E0E64B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F679B-7332-E140-BEA9-6FF73016ED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F2125-72F8-3A48-9CFD-6A20AEFBB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324FE-7201-E246-AC88-4A5B0B3C5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AAF7-DCC1-514D-B49A-31EC7F114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8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B3F9C0C-FD23-E447-9266-565A0583A5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772050" y="2453948"/>
            <a:ext cx="2802934" cy="2066119"/>
          </a:xfrm>
          <a:prstGeom prst="rect">
            <a:avLst/>
          </a:prstGeom>
        </p:spPr>
      </p:pic>
      <p:sp>
        <p:nvSpPr>
          <p:cNvPr id="300" name="Title 1">
            <a:extLst>
              <a:ext uri="{FF2B5EF4-FFF2-40B4-BE49-F238E27FC236}">
                <a16:creationId xmlns:a16="http://schemas.microsoft.com/office/drawing/2014/main" id="{2FF583D6-BF28-43A5-B381-82464D0BC084}"/>
              </a:ext>
            </a:extLst>
          </p:cNvPr>
          <p:cNvSpPr txBox="1">
            <a:spLocks/>
          </p:cNvSpPr>
          <p:nvPr/>
        </p:nvSpPr>
        <p:spPr>
          <a:xfrm>
            <a:off x="593158" y="-2540891"/>
            <a:ext cx="2278951" cy="94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Effra" panose="020B0603020203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05EA63F-7911-4680-B269-36B7D5FAEBC5}"/>
              </a:ext>
            </a:extLst>
          </p:cNvPr>
          <p:cNvSpPr/>
          <p:nvPr/>
        </p:nvSpPr>
        <p:spPr>
          <a:xfrm>
            <a:off x="-10779" y="1300"/>
            <a:ext cx="12202779" cy="877158"/>
          </a:xfrm>
          <a:prstGeom prst="roundRect">
            <a:avLst>
              <a:gd name="adj" fmla="val 2523"/>
            </a:avLst>
          </a:prstGeom>
          <a:gradFill>
            <a:gsLst>
              <a:gs pos="16000">
                <a:srgbClr val="F6FAFB"/>
              </a:gs>
              <a:gs pos="63000">
                <a:srgbClr val="F4F4F4"/>
              </a:gs>
            </a:gsLst>
            <a:lin ang="0" scaled="1"/>
          </a:gradFill>
          <a:ln>
            <a:noFill/>
          </a:ln>
          <a:effectLst>
            <a:outerShdw blurRad="3429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B07198E-515E-4F93-B2A3-13A462D39549}"/>
              </a:ext>
            </a:extLst>
          </p:cNvPr>
          <p:cNvSpPr/>
          <p:nvPr/>
        </p:nvSpPr>
        <p:spPr>
          <a:xfrm>
            <a:off x="358532" y="162330"/>
            <a:ext cx="10642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7234D"/>
                </a:solidFill>
                <a:latin typeface="Effra" panose="020B06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COVID: Phase 2 Human Trial Results</a:t>
            </a:r>
            <a:endParaRPr lang="en-US" sz="2800" i="1" dirty="0">
              <a:solidFill>
                <a:srgbClr val="17234D"/>
              </a:solidFill>
              <a:latin typeface="Effra" panose="020B0603020203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75FC4A7-F92F-46AF-8EC8-1213AE8C26C8}"/>
              </a:ext>
            </a:extLst>
          </p:cNvPr>
          <p:cNvCxnSpPr>
            <a:cxnSpLocks/>
          </p:cNvCxnSpPr>
          <p:nvPr/>
        </p:nvCxnSpPr>
        <p:spPr>
          <a:xfrm flipH="1">
            <a:off x="-7307" y="860252"/>
            <a:ext cx="12213883" cy="16359"/>
          </a:xfrm>
          <a:prstGeom prst="line">
            <a:avLst/>
          </a:prstGeom>
          <a:ln w="15875">
            <a:solidFill>
              <a:srgbClr val="1723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C85B035-E360-4B36-82C5-15A681CBF969}"/>
              </a:ext>
            </a:extLst>
          </p:cNvPr>
          <p:cNvCxnSpPr>
            <a:cxnSpLocks/>
          </p:cNvCxnSpPr>
          <p:nvPr/>
        </p:nvCxnSpPr>
        <p:spPr>
          <a:xfrm flipH="1">
            <a:off x="-21883" y="6423554"/>
            <a:ext cx="12213883" cy="16359"/>
          </a:xfrm>
          <a:prstGeom prst="line">
            <a:avLst/>
          </a:prstGeom>
          <a:ln w="9525">
            <a:solidFill>
              <a:srgbClr val="1723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17EA82E-9ADA-4D17-A7AC-6360893D657D}"/>
              </a:ext>
            </a:extLst>
          </p:cNvPr>
          <p:cNvSpPr/>
          <p:nvPr/>
        </p:nvSpPr>
        <p:spPr>
          <a:xfrm>
            <a:off x="358532" y="1075568"/>
            <a:ext cx="10642356" cy="263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3466B0"/>
              </a:buClr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United Kingdom – completed phase IIb – primary efficacy endpoint achieved</a:t>
            </a:r>
          </a:p>
          <a:p>
            <a:pPr marL="285750" indent="-285750">
              <a:lnSpc>
                <a:spcPct val="150000"/>
              </a:lnSpc>
              <a:buClr>
                <a:srgbClr val="3466B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Double blinded early treatment for people tested COVID positive, 79 subjects (39 treatment, 40 placebo)</a:t>
            </a:r>
          </a:p>
          <a:p>
            <a:pPr marL="285750" indent="-285750">
              <a:lnSpc>
                <a:spcPct val="150000"/>
              </a:lnSpc>
              <a:buClr>
                <a:srgbClr val="3466B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Regimen: self-administration of NONS 5-6x/day</a:t>
            </a:r>
          </a:p>
          <a:p>
            <a:pPr marL="285750" indent="-285750">
              <a:lnSpc>
                <a:spcPct val="150000"/>
              </a:lnSpc>
              <a:buClr>
                <a:srgbClr val="3466B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Results: </a:t>
            </a:r>
          </a:p>
          <a:p>
            <a:pPr marL="742950" lvl="1" indent="-285750">
              <a:lnSpc>
                <a:spcPct val="150000"/>
              </a:lnSpc>
              <a:buClr>
                <a:srgbClr val="3466B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significant reduction in viral load in the treatment arm, compared to control arm, from Day 1 through 6 </a:t>
            </a:r>
          </a:p>
          <a:p>
            <a:pPr marL="742950" lvl="1" indent="-285750">
              <a:lnSpc>
                <a:spcPct val="150000"/>
              </a:lnSpc>
              <a:buClr>
                <a:srgbClr val="3466B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treatment arm showed 16x higher viral reduction than saline placebo arm on days 2 and 4 and 11 times on day 6</a:t>
            </a:r>
          </a:p>
          <a:p>
            <a:pPr marL="742950" lvl="1" indent="-285750">
              <a:lnSpc>
                <a:spcPct val="150000"/>
              </a:lnSpc>
              <a:buClr>
                <a:srgbClr val="3466B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no adverse events from ~2000 doses</a:t>
            </a:r>
          </a:p>
        </p:txBody>
      </p:sp>
      <p:pic>
        <p:nvPicPr>
          <p:cNvPr id="10" name="Picture 2" descr="Sanotize Logo">
            <a:extLst>
              <a:ext uri="{FF2B5EF4-FFF2-40B4-BE49-F238E27FC236}">
                <a16:creationId xmlns:a16="http://schemas.microsoft.com/office/drawing/2014/main" id="{457FD76F-1ADE-B64F-80EC-27C67AC25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1152" y="92732"/>
            <a:ext cx="1341034" cy="33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2C436492-5336-4CDC-995E-5C92E6817BD8}"/>
              </a:ext>
            </a:extLst>
          </p:cNvPr>
          <p:cNvSpPr txBox="1">
            <a:spLocks/>
          </p:cNvSpPr>
          <p:nvPr/>
        </p:nvSpPr>
        <p:spPr>
          <a:xfrm>
            <a:off x="8610600" y="64579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B5C07B-E770-4E4B-8B74-2CCE73385702}" type="slidenum">
              <a:rPr lang="he-IL" sz="900" smtClean="0"/>
              <a:pPr algn="r"/>
              <a:t>1</a:t>
            </a:fld>
            <a:endParaRPr lang="he-IL" sz="900" dirty="0"/>
          </a:p>
        </p:txBody>
      </p:sp>
    </p:spTree>
    <p:extLst>
      <p:ext uri="{BB962C8B-B14F-4D97-AF65-F5344CB8AC3E}">
        <p14:creationId xmlns:p14="http://schemas.microsoft.com/office/powerpoint/2010/main" val="306466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910A-71E5-0546-97DA-88C848629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F5E46-EB39-994A-8D7C-A53D19601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. </a:t>
            </a:r>
            <a:r>
              <a:rPr lang="en-CA" dirty="0"/>
              <a:t>Forty subjects provided summary information, 15 on NONS and 25 on Placebo. Of these, 4/15 (26.7%) on NONS and 9/25 (36%) on placebo reported ‘worsening' symptoms, BUT 3 of these 4 (with complete data) on NONS were only worse on Day 1-2, and then were ‘better’ on treatment, while those on placebo seemed to continue to get worse on treatment with the 2 placebo subjects that did improve, it wasn’t until after Day 5 on treatment. However, 1 NONS subject reported worsening symptoms (Day 11) after being off treatment, 1 placebo subject required hospitalization for COVID-19 management at Day 7, and 1 placebo subject's symptoms remained and when re-tested was + for COVID-19, 2 days after being out of isolation. Interestingly, </a:t>
            </a:r>
            <a:r>
              <a:rPr lang="en-CA" b="1" dirty="0"/>
              <a:t>7/15 (46.7%) NONS and 2/25 (8%) Placebo reported getting ‘better’ on treatment</a:t>
            </a:r>
            <a:r>
              <a:rPr lang="en-CA" dirty="0"/>
              <a:t>, typically by Day 2-4 on NONS treatment.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8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3B75C-4108-C045-A08F-381FDFB06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62" y="173800"/>
            <a:ext cx="10515600" cy="83428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COVID 19- Human Clinical Trial in UK</a:t>
            </a:r>
            <a:endParaRPr lang="en-US" sz="32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A8BD7C-447D-6D49-8EDB-730F9724DC58}"/>
              </a:ext>
            </a:extLst>
          </p:cNvPr>
          <p:cNvSpPr/>
          <p:nvPr/>
        </p:nvSpPr>
        <p:spPr>
          <a:xfrm>
            <a:off x="688206" y="1405054"/>
            <a:ext cx="108155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Randomized, double blinded, Placebo controlled Clinical Efficacy Study Evaluating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SaNOtize’s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nasal spray for Early Treatment of COVID-19</a:t>
            </a:r>
          </a:p>
          <a:p>
            <a:pPr algn="l" rtl="0"/>
            <a:endParaRPr lang="en-US" sz="2000" b="1" u="sng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algn="l" rtl="0"/>
            <a:r>
              <a:rPr lang="en-US" sz="2000" b="1" u="sng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Product: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NONS (nitric oxide nasal spray)</a:t>
            </a:r>
          </a:p>
          <a:p>
            <a:pPr algn="l" rtl="0"/>
            <a:endParaRPr lang="en-US" sz="20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algn="l" rtl="0"/>
            <a:r>
              <a:rPr lang="en-US" sz="2000" b="1" u="sng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Regimen: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daily self-administration of Nasal Spray 5 times per day. Treatment arm – NONS, control – saline nasal spray. Ratio – 1:1</a:t>
            </a:r>
          </a:p>
          <a:p>
            <a:pPr algn="l" rtl="0"/>
            <a:endParaRPr lang="en-US" sz="20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algn="l" rtl="0"/>
            <a:r>
              <a:rPr lang="en-US" sz="2000" b="1" u="sng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Up to date :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79/110 subjects were enrolled and completed the trial. Interim analysis show      </a:t>
            </a:r>
            <a:r>
              <a:rPr lang="en-US" sz="2000" b="1" dirty="0">
                <a:cs typeface="Times New Roman" panose="02020603050405020304" pitchFamily="18" charset="0"/>
              </a:rPr>
              <a:t>significant reduction in viral load in the treatment arm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, compared to control arm, on Day 2 and Day 4. </a:t>
            </a:r>
          </a:p>
          <a:p>
            <a:pPr algn="l" rtl="0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No adverse events have occurred. </a:t>
            </a:r>
          </a:p>
          <a:p>
            <a:pPr algn="l" rtl="0"/>
            <a:endParaRPr lang="en-US" sz="20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algn="l" rtl="0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Study voluntarily stopped once Primary End Point was statistically achieved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7ADCE6-9850-4993-A325-EE32C5CF6B83}"/>
              </a:ext>
            </a:extLst>
          </p:cNvPr>
          <p:cNvSpPr/>
          <p:nvPr/>
        </p:nvSpPr>
        <p:spPr>
          <a:xfrm>
            <a:off x="1644315" y="5680343"/>
            <a:ext cx="8903369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2060"/>
                </a:solidFill>
                <a:cs typeface="Arial" panose="020B0604020202020204" pitchFamily="34" charset="0"/>
              </a:rPr>
              <a:t>To date, one hundred and forty two(142) subjects have administered over 9,000 nasal spray treatments with no side effects at all</a:t>
            </a:r>
          </a:p>
        </p:txBody>
      </p:sp>
    </p:spTree>
    <p:extLst>
      <p:ext uri="{BB962C8B-B14F-4D97-AF65-F5344CB8AC3E}">
        <p14:creationId xmlns:p14="http://schemas.microsoft.com/office/powerpoint/2010/main" val="202625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CDA4FF9-4BA7-7748-A1DB-A7C7F2CAD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3676374"/>
            <a:ext cx="6621996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3174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 End Point: Viral reduction Day 1 through Day 6 (Area under curve)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643">
            <a:extLst>
              <a:ext uri="{FF2B5EF4-FFF2-40B4-BE49-F238E27FC236}">
                <a16:creationId xmlns:a16="http://schemas.microsoft.com/office/drawing/2014/main" id="{8B0451C4-EDD8-D341-82E8-65F61693E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64" y="4001889"/>
            <a:ext cx="6031769" cy="242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4466C8D-707D-A042-BDC3-F41BEC298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252" y="3945679"/>
            <a:ext cx="145507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A04EB5-0DCF-464A-BCA4-0077BE8E2B42}"/>
              </a:ext>
            </a:extLst>
          </p:cNvPr>
          <p:cNvSpPr txBox="1">
            <a:spLocks/>
          </p:cNvSpPr>
          <p:nvPr/>
        </p:nvSpPr>
        <p:spPr>
          <a:xfrm>
            <a:off x="273133" y="194882"/>
            <a:ext cx="10515600" cy="834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UK Human Trial – Primary End Point Achieved</a:t>
            </a:r>
            <a:endParaRPr lang="en-US" sz="3200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CF3B68-3E93-F841-87D6-1B1E6C2E91D0}"/>
              </a:ext>
            </a:extLst>
          </p:cNvPr>
          <p:cNvSpPr/>
          <p:nvPr/>
        </p:nvSpPr>
        <p:spPr>
          <a:xfrm>
            <a:off x="566055" y="1182231"/>
            <a:ext cx="106323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b="1" dirty="0"/>
              <a:t>Reduction in viral load</a:t>
            </a:r>
            <a:r>
              <a:rPr lang="en-US" sz="2000" dirty="0"/>
              <a:t> reveals a mean difference of -5.22 log10 copies/ml on NONS, compared to saline control, </a:t>
            </a:r>
            <a:r>
              <a:rPr lang="en-US" sz="2000" b="1" dirty="0"/>
              <a:t>from day 1 through to day 6 </a:t>
            </a:r>
            <a:r>
              <a:rPr lang="en-US" sz="2000" dirty="0"/>
              <a:t>(p=0.0096). 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dirty="0"/>
              <a:t>Average SARS-CoV-2 concentration was lower on NONS, as compared to placebo, by a factor of 16 at both days 2 and 4.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/>
              <a:t>No adverse events were recorded in the NONS group.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/>
              <a:t>The majority of patients in this study were positive for SARS- CoV-2 UK variants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B1CAF4A-F3D6-F242-AE97-88095D62D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3484" y="3181626"/>
            <a:ext cx="4783667" cy="31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5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E9C9F4-7C83-1840-9BB1-62E0F627A5E2}"/>
              </a:ext>
            </a:extLst>
          </p:cNvPr>
          <p:cNvGraphicFramePr>
            <a:graphicFrameLocks noGrp="1"/>
          </p:cNvGraphicFramePr>
          <p:nvPr/>
        </p:nvGraphicFramePr>
        <p:xfrm>
          <a:off x="1758867" y="1887221"/>
          <a:ext cx="812800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877946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420255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159530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00545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 log reduction day 1 to 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Mean log reduction day 1 to 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Mean log reduction through to day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514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82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40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655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51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3685-20EC-D149-BAFD-E171DECE1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from Day 1 to 2 – 16 times higher reduction in Tx compared to control</a:t>
            </a:r>
          </a:p>
        </p:txBody>
      </p:sp>
      <p:pic>
        <p:nvPicPr>
          <p:cNvPr id="1025" name="Picture 6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93689A6-172D-394F-8C70-845374F63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67" y="2463585"/>
            <a:ext cx="8936942" cy="328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5F16321-362B-1C4C-906D-75DC16715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93" y="4085441"/>
            <a:ext cx="208289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5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302CA79-EC97-BE4E-B4FB-ECA28F2B0B1F}"/>
              </a:ext>
            </a:extLst>
          </p:cNvPr>
          <p:cNvGraphicFramePr>
            <a:graphicFrameLocks/>
          </p:cNvGraphicFramePr>
          <p:nvPr/>
        </p:nvGraphicFramePr>
        <p:xfrm>
          <a:off x="1943595" y="1413224"/>
          <a:ext cx="3412176" cy="417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1E88620-5781-6743-A9DD-C7CF17CF9874}"/>
              </a:ext>
            </a:extLst>
          </p:cNvPr>
          <p:cNvGraphicFramePr>
            <a:graphicFrameLocks/>
          </p:cNvGraphicFramePr>
          <p:nvPr/>
        </p:nvGraphicFramePr>
        <p:xfrm>
          <a:off x="6928087" y="1379390"/>
          <a:ext cx="3320318" cy="417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625C231-E22F-1044-9D5F-DC8610025AFB}"/>
              </a:ext>
            </a:extLst>
          </p:cNvPr>
          <p:cNvSpPr txBox="1">
            <a:spLocks/>
          </p:cNvSpPr>
          <p:nvPr/>
        </p:nvSpPr>
        <p:spPr>
          <a:xfrm>
            <a:off x="261258" y="418812"/>
            <a:ext cx="10515600" cy="834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UK phase II trial results - First 24 hours on treatment/control</a:t>
            </a:r>
            <a:endParaRPr lang="en-US" sz="32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6D4729-86E5-7740-A462-54B6FB28EE61}"/>
              </a:ext>
            </a:extLst>
          </p:cNvPr>
          <p:cNvSpPr txBox="1"/>
          <p:nvPr/>
        </p:nvSpPr>
        <p:spPr>
          <a:xfrm>
            <a:off x="1353787" y="5711765"/>
            <a:ext cx="8894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Log</a:t>
            </a:r>
            <a:r>
              <a:rPr lang="en-US" baseline="-25000" dirty="0"/>
              <a:t>10</a:t>
            </a:r>
            <a:r>
              <a:rPr lang="en-US" dirty="0"/>
              <a:t> viral load on day 1 and day 2 in nitric oxide nasal spray treatment group and control (saline) group.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– represents increasing viral load, </a:t>
            </a:r>
            <a:r>
              <a:rPr lang="en-US" dirty="0">
                <a:solidFill>
                  <a:schemeClr val="accent1"/>
                </a:solidFill>
              </a:rPr>
              <a:t>blue</a:t>
            </a:r>
            <a:r>
              <a:rPr lang="en-US" dirty="0"/>
              <a:t> represents decreasing viral load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F9254C-04C2-E647-8E8F-627524D08D69}"/>
              </a:ext>
            </a:extLst>
          </p:cNvPr>
          <p:cNvSpPr txBox="1"/>
          <p:nvPr/>
        </p:nvSpPr>
        <p:spPr>
          <a:xfrm rot="16200000">
            <a:off x="756554" y="2873829"/>
            <a:ext cx="2066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Log</a:t>
            </a:r>
            <a:r>
              <a:rPr lang="en-US" sz="1400" baseline="-25000" dirty="0"/>
              <a:t>10</a:t>
            </a:r>
            <a:r>
              <a:rPr lang="en-US" sz="1400" dirty="0"/>
              <a:t> viral load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DAD21-E506-E347-B108-EE1004302F3C}"/>
              </a:ext>
            </a:extLst>
          </p:cNvPr>
          <p:cNvSpPr txBox="1"/>
          <p:nvPr/>
        </p:nvSpPr>
        <p:spPr>
          <a:xfrm rot="16200000">
            <a:off x="5717296" y="2873830"/>
            <a:ext cx="2066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Log</a:t>
            </a:r>
            <a:r>
              <a:rPr lang="en-US" sz="1400" baseline="-25000" dirty="0"/>
              <a:t>10</a:t>
            </a:r>
            <a:r>
              <a:rPr lang="en-US" sz="1400" dirty="0"/>
              <a:t> viral load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B366AE-1DEB-0E47-A4F3-75C3C269D74A}"/>
              </a:ext>
            </a:extLst>
          </p:cNvPr>
          <p:cNvSpPr txBox="1"/>
          <p:nvPr/>
        </p:nvSpPr>
        <p:spPr>
          <a:xfrm>
            <a:off x="3356015" y="5334036"/>
            <a:ext cx="587336" cy="31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0F1740-82C1-944A-B342-BC24BEE4A626}"/>
              </a:ext>
            </a:extLst>
          </p:cNvPr>
          <p:cNvSpPr txBox="1"/>
          <p:nvPr/>
        </p:nvSpPr>
        <p:spPr>
          <a:xfrm>
            <a:off x="8248651" y="5334036"/>
            <a:ext cx="587336" cy="31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360030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7DD46BD-936C-3F4C-8DF8-7D1188DBA77E}"/>
              </a:ext>
            </a:extLst>
          </p:cNvPr>
          <p:cNvGrpSpPr/>
          <p:nvPr/>
        </p:nvGrpSpPr>
        <p:grpSpPr>
          <a:xfrm>
            <a:off x="2823979" y="866899"/>
            <a:ext cx="7543180" cy="4686948"/>
            <a:chOff x="342036" y="2338387"/>
            <a:chExt cx="6190738" cy="40229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46B3B7-9ECB-B147-B4C9-1F5831D86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815" y="2338387"/>
              <a:ext cx="5882959" cy="37084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174F28-EB72-6F4C-8A26-5AB708E3C1C0}"/>
                </a:ext>
              </a:extLst>
            </p:cNvPr>
            <p:cNvSpPr txBox="1"/>
            <p:nvPr/>
          </p:nvSpPr>
          <p:spPr>
            <a:xfrm rot="16200000">
              <a:off x="-537228" y="3217651"/>
              <a:ext cx="2066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viral load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39989F-914B-DA4A-8091-04B23540D453}"/>
                </a:ext>
              </a:extLst>
            </p:cNvPr>
            <p:cNvSpPr txBox="1"/>
            <p:nvPr/>
          </p:nvSpPr>
          <p:spPr>
            <a:xfrm>
              <a:off x="3003958" y="6046787"/>
              <a:ext cx="587336" cy="314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57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D74E06D-26CE-7B4D-BE76-E190E8484D91}"/>
              </a:ext>
            </a:extLst>
          </p:cNvPr>
          <p:cNvGrpSpPr/>
          <p:nvPr/>
        </p:nvGrpSpPr>
        <p:grpSpPr>
          <a:xfrm>
            <a:off x="2422111" y="1643474"/>
            <a:ext cx="6484163" cy="3914775"/>
            <a:chOff x="5521571" y="277812"/>
            <a:chExt cx="6484163" cy="39147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AAE27E-2F75-BF45-A51A-D6974A8A8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5460" y="277812"/>
              <a:ext cx="6330274" cy="391477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305AEC-0403-4D4F-8B4C-45A18958025C}"/>
                </a:ext>
              </a:extLst>
            </p:cNvPr>
            <p:cNvSpPr txBox="1"/>
            <p:nvPr/>
          </p:nvSpPr>
          <p:spPr>
            <a:xfrm rot="16200000">
              <a:off x="5122899" y="1209885"/>
              <a:ext cx="11051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viral load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3137E4-FC44-EE49-A8B1-F6764EA515A5}"/>
                </a:ext>
              </a:extLst>
            </p:cNvPr>
            <p:cNvSpPr txBox="1"/>
            <p:nvPr/>
          </p:nvSpPr>
          <p:spPr>
            <a:xfrm rot="189044">
              <a:off x="7741747" y="3303807"/>
              <a:ext cx="587336" cy="314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327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D978C4C-76B7-204F-A57D-5486A3FBC494}"/>
              </a:ext>
            </a:extLst>
          </p:cNvPr>
          <p:cNvGraphicFramePr>
            <a:graphicFrameLocks/>
          </p:cNvGraphicFramePr>
          <p:nvPr/>
        </p:nvGraphicFramePr>
        <p:xfrm>
          <a:off x="2235200" y="831850"/>
          <a:ext cx="7721600" cy="519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364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641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Effra</vt:lpstr>
      <vt:lpstr>Wingdings</vt:lpstr>
      <vt:lpstr>Office Theme</vt:lpstr>
      <vt:lpstr>PowerPoint Presentation</vt:lpstr>
      <vt:lpstr>COVID 19- Human Clinical Trial in UK</vt:lpstr>
      <vt:lpstr>PowerPoint Presentation</vt:lpstr>
      <vt:lpstr>PowerPoint Presentation</vt:lpstr>
      <vt:lpstr>Changes from Day 1 to 2 – 16 times higher reduction in Tx compared to control</vt:lpstr>
      <vt:lpstr>PowerPoint Presentation</vt:lpstr>
      <vt:lpstr>PowerPoint Presentation</vt:lpstr>
      <vt:lpstr>PowerPoint Presentation</vt:lpstr>
      <vt:lpstr>PowerPoint Presentation</vt:lpstr>
      <vt:lpstr>symptoms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Gilly Regev</dc:creator>
  <cp:lastModifiedBy>Alon Gat</cp:lastModifiedBy>
  <cp:revision>3</cp:revision>
  <dcterms:created xsi:type="dcterms:W3CDTF">2021-05-06T16:39:51Z</dcterms:created>
  <dcterms:modified xsi:type="dcterms:W3CDTF">2021-05-09T14:02:36Z</dcterms:modified>
</cp:coreProperties>
</file>